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62" r:id="rId5"/>
    <p:sldId id="260" r:id="rId6"/>
    <p:sldId id="265" r:id="rId7"/>
    <p:sldId id="259" r:id="rId8"/>
    <p:sldId id="258" r:id="rId9"/>
    <p:sldId id="25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2E38D-EE11-4D59-BE7C-AD3DFABB0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D371C6-071A-4950-9630-80CABEC21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02FF65-5AB1-4A1A-8F45-BDF9BA30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B94E16-A5ED-4C1A-9553-8B270B97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F1A8F4-5DC6-4A4B-A762-E8CB2EE8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57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AA9D7-3DD6-460F-B173-10F28E02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A0C0F1-C908-4A71-9216-DCFD85064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6A5CA3-3359-457E-B8D4-CF5FD21F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7D03F3-5A0F-4EDC-86E6-ED8A558E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F70CD8-EB06-4BD6-BAF2-EDBF8E6E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80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637B7CC-3AA5-4467-89E9-A78B44523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5395E9-8F1D-4A23-A4F6-BADF4C36B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BE618F-5A9F-4374-8E5F-7D0858A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55BE57-1833-4CAE-9964-49ECE5E4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B5F5DB-2BDF-4A88-873D-60F4FF80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26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52DC0-9778-480D-A236-2439D3F1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C68D5E-2358-42BC-A346-2C9833CAF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997124-F4FE-4929-A07C-E2AAFF38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EF9A68-52A1-48E0-9EFF-6D9129F9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09DCC0-B0FC-44E3-B8F4-3DE6E725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80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2EE67-13EA-48B6-AAF4-6A9CE12F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EACCCA-8CE9-4091-B5DF-BA01A6019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2E18BE-48C3-4D48-B9DA-5AD27A7B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DF3D7C-8D33-4DDF-979A-E11BA8586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64F714-F3C2-4881-B260-F6AE95B5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07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0F17E-C3BA-4018-B4D9-D7CD9CC9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B18C79-B37A-44A6-A517-8086E4694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F35062-4005-429B-9758-5F5D9F27C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603A58-A941-4326-85F4-69E0AB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62D130-7B9F-41A2-8AF0-7AD2A54F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ECD8F7-06D6-4B29-9E7E-51503B7D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80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1AFBF-4219-436B-81BD-E6F35F26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42BD2B-F395-4013-9170-94052F754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644759-9936-4F4F-B3C1-5E27C6FFF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6B08988-29CC-4701-B5E3-55B5B257D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13413E5-DB5B-4B8E-8946-15ADF310F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CCE3FD3-2179-4AC5-A0D9-2A771F8A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331C94-2F5B-4314-8294-5805DE8B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C79F6F-358D-4AE4-B26D-B684AE8F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15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D0C3F-F189-4059-B486-CA85CBFB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A33D016-FD88-4537-A857-C075E148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50ACC0-60B0-46A6-83F5-4E9FFEA8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FE6F5F-C972-48B4-8814-5924D7C0E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12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B779407-76BB-477B-AEC9-98376BDE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2F42F9-B2B3-4C06-B8FE-9C5F9256A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A66631-5A71-415F-B95E-B1003276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45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88BCF-AD0B-4F5F-810D-1B87074A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10957C-969B-4E58-9662-24A22FB9C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5A6FC7-498A-492A-A190-C249631C8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F17CE3-5AA9-4B58-8483-3DBE6B54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7C4F80-81E3-4EC6-A3CE-DB32226A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6BCBD2-761D-4382-BAEC-D50E96EA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84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886AF-C70C-430E-B236-A62F4277E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6CC3B0-39A5-4017-A726-1AA4994CA3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C074E0-7EA0-43E6-9AB1-E0FD7D2F3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EC4F8D-B0CA-4809-9DA7-B1DEECEF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33EBF1-D782-413F-BFC6-07164D48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ADB25F-AED9-4E88-8C12-76F87D29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77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408F-2103-42CD-89EF-498E2658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53ED5C-2C4F-4A9C-808F-8BD80C19F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350492-90CB-40A0-B9D8-ECF1BB19A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A328D-15C7-4107-A81E-8A34AF86B82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E5995B-5692-4BBA-B284-442C71771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A29F0F-ADD4-4D04-9EE3-F4FA94D66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3CC0-1E4A-4E82-9473-83CE8A418A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30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C41CEC-C5E2-41EF-A2B3-456C383D0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8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35A4A9-4FCB-49D3-8A7E-6295279BB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6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8AFA7D-4602-4F26-976D-7021AB26F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CEDCD2-DA1F-4F15-BA9C-17F744F2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1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2D2CB0-85F8-490B-B906-6B71828FA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05F5F2-DA3A-42FF-941D-E4CF17CD1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A47F51-44EB-441D-86A2-B8F727C17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8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CB2FF8-757A-4DDF-8AF5-C05BE45B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990787-704A-4E28-BC90-63FAFF619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780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Professional</dc:creator>
  <cp:lastModifiedBy>Professional</cp:lastModifiedBy>
  <cp:revision>4</cp:revision>
  <dcterms:created xsi:type="dcterms:W3CDTF">2023-11-17T00:04:28Z</dcterms:created>
  <dcterms:modified xsi:type="dcterms:W3CDTF">2023-11-17T00:50:47Z</dcterms:modified>
</cp:coreProperties>
</file>